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58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4A94E"/>
    <a:srgbClr val="2F5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07.11.20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95456" cy="1152128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ОБЛАСТНОЙ СЕМИАР –ПРАКТИКУМ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ЗЕМЛЯКИ, КОТОРЫМИ ГОРДИТСЯ КРАЙ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657728" cy="1477144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Виктор Николаевич Пивоваров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260648"/>
            <a:ext cx="8305800" cy="16561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МИНИСТЕРСТВО ОБРАЗОВАНИЯ МОСКОВСКОЙ ОБЛАСТИ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ГОСУДАРСТВЕННОЕ БЮДЖЕТНОЕ ПРОФЕССИОНАЛЬНОЕ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МОСКОВСКОЙ ОБЛАСТИ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«ЛУХОВИЦКИЙ АВИАЦИОННЫЙ ТЕХНИКУМ»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5085184"/>
            <a:ext cx="8295456" cy="3336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Выполнили: студ. гр. </a:t>
            </a:r>
            <a:r>
              <a:rPr kumimoji="0" lang="ru-RU" sz="2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ИС-2-3 ГБПОУ МО «ЛАТ»</a:t>
            </a:r>
            <a:endParaRPr kumimoji="0" lang="ru-RU" sz="2400" b="0" i="0" u="none" strike="noStrike" kern="1200" cap="none" spc="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Бокля</a:t>
            </a:r>
            <a:r>
              <a:rPr kumimoji="0" lang="ru-RU" sz="2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Оксана и Петроградский Вячеслав</a:t>
            </a: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80312" y="1196752"/>
            <a:ext cx="1944216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сборного челна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 слайд 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84" r="5984"/>
          <a:stretch>
            <a:fillRect/>
          </a:stretch>
        </p:blipFill>
        <p:spPr>
          <a:xfrm>
            <a:off x="863240" y="473969"/>
            <a:ext cx="6265391" cy="4744744"/>
          </a:xfr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-22354" y="2381572"/>
            <a:ext cx="1944216" cy="1124744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err="1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тюпки</a:t>
            </a: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-50" normalizeH="0" baseline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115616" y="5921896"/>
            <a:ext cx="1944216" cy="603448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дно</a:t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-50" normalizeH="0" baseline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053795" y="864096"/>
            <a:ext cx="1944216" cy="1052736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водорезы</a:t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-50" normalizeH="0" baseline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995936" y="5445224"/>
            <a:ext cx="1944216" cy="1224136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щёки</a:t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-50" normalizeH="0" baseline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436096" y="4797152"/>
            <a:ext cx="1944216" cy="1728192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набойки</a:t>
            </a:r>
            <a:r>
              <a:rPr kumimoji="0" lang="ru-RU" sz="2400" b="1" i="0" u="none" strike="noStrike" kern="1200" cap="none" spc="-50" normalizeH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наращивания бортов</a:t>
            </a:r>
            <a: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-50" normalizeH="0" baseline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63240" y="1781908"/>
            <a:ext cx="1476512" cy="10644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949754" y="2912043"/>
            <a:ext cx="1366583" cy="3190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619672" y="3009645"/>
            <a:ext cx="1782024" cy="285924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661218" y="1506860"/>
            <a:ext cx="431758" cy="17781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</p:cNvCxnSpPr>
          <p:nvPr/>
        </p:nvCxnSpPr>
        <p:spPr>
          <a:xfrm flipH="1" flipV="1">
            <a:off x="1601496" y="1058413"/>
            <a:ext cx="5452299" cy="33205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459195" y="2846341"/>
            <a:ext cx="1568570" cy="307555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1920739" y="1196752"/>
            <a:ext cx="2341557" cy="47251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091661" y="2432226"/>
            <a:ext cx="597159" cy="26652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4288" y="1196752"/>
            <a:ext cx="2160240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Макет корабля «Орел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ДК «Старт»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1216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942" r="8942"/>
          <a:stretch>
            <a:fillRect/>
          </a:stretch>
        </p:blipFill>
        <p:spPr>
          <a:xfrm>
            <a:off x="457200" y="457200"/>
            <a:ext cx="6851650" cy="5562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8224" y="1268760"/>
            <a:ext cx="2057400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Николаевич Пивоваров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 Памяти в Лисьих Норах весна 2020 года</a:t>
            </a:r>
          </a:p>
        </p:txBody>
      </p:sp>
      <p:pic>
        <p:nvPicPr>
          <p:cNvPr id="8" name="Рисунок 7" descr="_MG_90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/>
      </p:pic>
      <p:pic>
        <p:nvPicPr>
          <p:cNvPr id="1026" name="Picture 2" descr="G:\ПИВОВАРОВ от ИОСИПЕНКО\Челн Пивоваров. Строительство зимой 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52320" y="1196752"/>
            <a:ext cx="1691680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 Памяти в Лисьих Норах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00424_1247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395536" y="388923"/>
            <a:ext cx="6552728" cy="605505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732240" cy="22322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80312" y="1196752"/>
            <a:ext cx="1584176" cy="29523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Дединово – Родина корабля «Орел» и российского флаг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 соайд 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88" r="9488"/>
          <a:stretch>
            <a:fillRect/>
          </a:stretch>
        </p:blipFill>
        <p:spPr>
          <a:xfrm>
            <a:off x="250825" y="457200"/>
            <a:ext cx="7058025" cy="55626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805264"/>
            <a:ext cx="7344816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Царская уха   - празднование в с. Белоомут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 слад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68" r="14068"/>
          <a:stretch>
            <a:fillRect/>
          </a:stretch>
        </p:blipFill>
        <p:spPr>
          <a:xfrm>
            <a:off x="1475656" y="404664"/>
            <a:ext cx="6019800" cy="55626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805264"/>
            <a:ext cx="7704856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Катание на челнах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 слай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10" r="4810"/>
          <a:stretch>
            <a:fillRect/>
          </a:stretch>
        </p:blipFill>
        <p:spPr>
          <a:xfrm>
            <a:off x="457200" y="457200"/>
            <a:ext cx="7570788" cy="55626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692696"/>
            <a:ext cx="2057400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работы: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03648" y="1988840"/>
            <a:ext cx="7128792" cy="4203576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и познакомиться с мастером, создающим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челны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технологией создания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челнов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биографический материал об авторе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0232" y="1196752"/>
            <a:ext cx="2057400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Николаевич Пивоваров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ивоваров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62" r="1406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корабля «Орел»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4288" y="1196752"/>
            <a:ext cx="1979712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моделей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-Виктор Николаевич Пивоваров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x-hw1iH3q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69" r="9169"/>
          <a:stretch>
            <a:fillRect/>
          </a:stretch>
        </p:blipFill>
        <p:spPr>
          <a:xfrm>
            <a:off x="179388" y="457200"/>
            <a:ext cx="6840537" cy="5562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0272" y="1196752"/>
            <a:ext cx="2232248" cy="3600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Николаевич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Пивоваров –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хранитель древней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строительства челнов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 слад 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20" r="1220"/>
          <a:stretch>
            <a:fillRect/>
          </a:stretch>
        </p:blipFill>
        <p:spPr>
          <a:xfrm>
            <a:off x="107975" y="548680"/>
            <a:ext cx="6984305" cy="5562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2C3"/>
            </a:gs>
            <a:gs pos="100000">
              <a:srgbClr val="F4A94E"/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27000">
              <a:schemeClr val="accent6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52400"/>
            <a:ext cx="4042792" cy="1219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подходящие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челнов деревья ветла,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осина 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тополь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6 слайд вет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59238" cy="3059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9" descr="6 сл оси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857500" cy="360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6" name="Picture 2" descr="D:\Семинар-практикум 2020\фото для презентаии\6 сл топо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032448" cy="302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107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Constantia</vt:lpstr>
      <vt:lpstr>Times New Roman</vt:lpstr>
      <vt:lpstr>Wingdings</vt:lpstr>
      <vt:lpstr>Wingdings 2</vt:lpstr>
      <vt:lpstr>Бумажная</vt:lpstr>
      <vt:lpstr>Виктор Николаевич Пивоваров</vt:lpstr>
      <vt:lpstr>Дединово – Родина корабля «Орел» и российского флаг</vt:lpstr>
      <vt:lpstr>Царская уха   - празднование в с. Белоомут</vt:lpstr>
      <vt:lpstr>Катание на челнах</vt:lpstr>
      <vt:lpstr>Цели работы:</vt:lpstr>
      <vt:lpstr>Виктор Николаевич Пивоваров</vt:lpstr>
      <vt:lpstr>   Автор моделей -Виктор Николаевич Пивоваров</vt:lpstr>
      <vt:lpstr>   Виктор Николаевич Пивоваров –   хранитель древней традиции строительства челнов</vt:lpstr>
      <vt:lpstr>   подходящие  для челнов деревья ветла, осина и тополь</vt:lpstr>
      <vt:lpstr>   Элементы сборного челна </vt:lpstr>
      <vt:lpstr>   Макет корабля «Орел» в ДК «Старт»</vt:lpstr>
      <vt:lpstr>Виктор Николаевич Пивоваров</vt:lpstr>
      <vt:lpstr>  Лес Памяти в Лисьих Норах</vt:lpstr>
      <vt:lpstr>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Николаевич Пивоваров</dc:title>
  <dc:creator>User_007</dc:creator>
  <cp:lastModifiedBy>Вероника</cp:lastModifiedBy>
  <cp:revision>18</cp:revision>
  <dcterms:created xsi:type="dcterms:W3CDTF">2020-11-03T05:53:04Z</dcterms:created>
  <dcterms:modified xsi:type="dcterms:W3CDTF">2020-11-07T17:06:35Z</dcterms:modified>
</cp:coreProperties>
</file>